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2" autoAdjust="0"/>
    <p:restoredTop sz="94660"/>
  </p:normalViewPr>
  <p:slideViewPr>
    <p:cSldViewPr snapToGrid="0">
      <p:cViewPr varScale="1">
        <p:scale>
          <a:sx n="90" d="100"/>
          <a:sy n="90" d="100"/>
        </p:scale>
        <p:origin x="398" y="2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75E8E0-72D3-08B7-CA61-4AB6F10A9E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9062F17-574C-C7B8-170D-D0D18836E3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1FB48BC-0C98-7B03-F441-79E77A4CA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D977-636B-4108-850C-F6556AAB472A}" type="datetimeFigureOut">
              <a:rPr lang="ko-KR" altLang="en-US" smtClean="0"/>
              <a:t>2024-12-28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B74CA82-BBDA-3CEF-9239-CFAE21983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F94B30F-EBC9-3A18-280D-E1E98B34A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47342-2792-4D19-B407-A2FB9FCD02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490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3544BED-A625-9E6C-8826-86F14FEA7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C8FDA39-AE3A-92F8-FDDA-FE66689BF0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6207D26-73F5-B3BE-5593-C7FFA8AAE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D977-636B-4108-850C-F6556AAB472A}" type="datetimeFigureOut">
              <a:rPr lang="ko-KR" altLang="en-US" smtClean="0"/>
              <a:t>2024-12-28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099ACAE-A0F6-984C-B75F-C0CEC1E87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9BA2C16-88DF-05F6-B06C-8B0E8C4AA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47342-2792-4D19-B407-A2FB9FCD02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9398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076FE89-4EF1-3A9A-D543-ABAD757CAD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21BB2AD-64DC-D23D-FADB-2538FF257D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5DA09A9-0BA8-0AE9-E70F-D9F3EAB1F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D977-636B-4108-850C-F6556AAB472A}" type="datetimeFigureOut">
              <a:rPr lang="ko-KR" altLang="en-US" smtClean="0"/>
              <a:t>2024-12-28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6011900-954D-EA5B-BECC-426D8A668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5CFDFB3-465D-D576-5FD3-FE10F2A31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47342-2792-4D19-B407-A2FB9FCD02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9590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D0234F3-3F79-90AB-D245-15B13469F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E15E7BE-A997-A4AC-AF95-B6CB2E277F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2A7CCAB-D3E0-E0E1-BBAF-FB7FD60BC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D977-636B-4108-850C-F6556AAB472A}" type="datetimeFigureOut">
              <a:rPr lang="ko-KR" altLang="en-US" smtClean="0"/>
              <a:t>2024-12-28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1C20060-B951-7F3D-99A8-B4E15E9E4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9F6D6EE-0F10-2577-09B2-CB61187E5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47342-2792-4D19-B407-A2FB9FCD02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5288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72960D-7ED4-BA70-7AA7-5C93A46B5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77A8616-9439-A399-788C-6463289213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9A33D39-E7F5-D30F-FAD7-3593A0240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D977-636B-4108-850C-F6556AAB472A}" type="datetimeFigureOut">
              <a:rPr lang="ko-KR" altLang="en-US" smtClean="0"/>
              <a:t>2024-12-28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6321E38-E909-7E12-1480-997119888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47AEA2E-E40A-6494-F74C-1B8F225ED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47342-2792-4D19-B407-A2FB9FCD02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6077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73B8F66-17F6-9426-9F0B-3E9F9FFC3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9E85E08-B7BD-6B68-50DB-BBDDA33F8E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D55D8EE-AAA2-A3D1-C94A-899666EDC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1537515-BB91-B51F-5B23-D8ACE35BF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D977-636B-4108-850C-F6556AAB472A}" type="datetimeFigureOut">
              <a:rPr lang="ko-KR" altLang="en-US" smtClean="0"/>
              <a:t>2024-12-28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58F4EB1-AF2C-0304-F86A-3A037F549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CF7A466-E777-24C8-058C-A85EB43E6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47342-2792-4D19-B407-A2FB9FCD02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7580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5459C03-6E5B-BDAF-2AA2-84E4688A5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9F28BF9-A673-43E8-27A8-28AFBFAA72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B8240AC-486B-E32F-7F96-F856CABB8B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EDB1E7-0FDD-B92E-C338-BB8BC84C2C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4137E1B-C467-74BD-883D-9EE14F7D11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F1697CE8-8381-3E93-1C80-91FAA7EB7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D977-636B-4108-850C-F6556AAB472A}" type="datetimeFigureOut">
              <a:rPr lang="ko-KR" altLang="en-US" smtClean="0"/>
              <a:t>2024-12-28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8EF8CED-D7D2-B547-CC88-0DAC7FCFB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051DD35-2D31-E164-B73E-34B1DFFD3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47342-2792-4D19-B407-A2FB9FCD02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3595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628846-6351-B74A-DA29-7C2D4AD3B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34CB0F27-0EEA-046C-3235-B32979FA6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D977-636B-4108-850C-F6556AAB472A}" type="datetimeFigureOut">
              <a:rPr lang="ko-KR" altLang="en-US" smtClean="0"/>
              <a:t>2024-12-28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B572249-01E3-FD03-5FAE-284357144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C3A2D46-C917-B080-9177-554B55F2D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47342-2792-4D19-B407-A2FB9FCD02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6748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4C0575CA-20E1-1E0B-72C8-14CF48D4D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D977-636B-4108-850C-F6556AAB472A}" type="datetimeFigureOut">
              <a:rPr lang="ko-KR" altLang="en-US" smtClean="0"/>
              <a:t>2024-12-28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048F996-24E7-0B1B-2799-2B0505184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92F9E20-FF53-4B4E-0C8D-ECCB1C666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47342-2792-4D19-B407-A2FB9FCD02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7162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D659218-CE4A-D4B6-3642-E50469113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15FB8B7-205C-7D7F-A1D7-79425DD26C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9282A5A-AC7B-2227-7A80-B423687793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7863E5A-82A9-CB51-A8F0-7C9844711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D977-636B-4108-850C-F6556AAB472A}" type="datetimeFigureOut">
              <a:rPr lang="ko-KR" altLang="en-US" smtClean="0"/>
              <a:t>2024-12-28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5211A8C-D671-44C6-A5E5-3C57FB643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BDAAB0A-95C4-E23F-3268-7116E374D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47342-2792-4D19-B407-A2FB9FCD02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0840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317A01A-20A2-F4C5-235E-FC19B0B88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40691C7-BB79-5AAE-A4BD-9D9A36DB86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D6803F0-85D4-094C-B683-8A3550C1E8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AB87C92-0D81-3196-8831-91E268A8A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D977-636B-4108-850C-F6556AAB472A}" type="datetimeFigureOut">
              <a:rPr lang="ko-KR" altLang="en-US" smtClean="0"/>
              <a:t>2024-12-28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CB0AAD1-D5C9-35CC-0F03-B3E123E30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0E2FC50-21E9-5EE7-811B-944F00476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47342-2792-4D19-B407-A2FB9FCD02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4983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00FC05F-12FC-9D82-A15B-9F2B0BD3D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DA75FE7-600A-7C58-1EB7-CFB1C2713C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E21EA03-A6C7-1EE2-085F-671914E198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BEBD977-636B-4108-850C-F6556AAB472A}" type="datetimeFigureOut">
              <a:rPr lang="ko-KR" altLang="en-US" smtClean="0"/>
              <a:t>2024-12-28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BA654FC-2E6A-1B06-8876-9EBE763F94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5695B56-24F0-0B23-1780-594F58736F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4547342-2792-4D19-B407-A2FB9FCD02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826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 descr="벡터 그래픽, 그래픽, 아쿠아, 블루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B48A4AC9-A724-A960-4F13-B0157BDB3C8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" t="267" r="1600" b="2773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965200" y="3530600"/>
            <a:ext cx="6665081" cy="7995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815"/>
              </a:lnSpc>
              <a:spcBef>
                <a:spcPct val="0"/>
              </a:spcBef>
            </a:pPr>
            <a:r>
              <a:rPr lang="en-US" sz="4868" b="1" dirty="0">
                <a:solidFill>
                  <a:srgbClr val="00B050"/>
                </a:solidFill>
                <a:latin typeface="프리젠테이션 8 ExtraBold" pitchFamily="2" charset="-127"/>
                <a:ea typeface="프리젠테이션 8 ExtraBold" pitchFamily="2" charset="-127"/>
                <a:cs typeface="Source Han Sans KR Bold"/>
                <a:sym typeface="Source Han Sans KR Bold"/>
              </a:rPr>
              <a:t>SKILL UP WEEK </a:t>
            </a:r>
            <a:r>
              <a:rPr lang="en-US" sz="4000" b="1" dirty="0">
                <a:solidFill>
                  <a:srgbClr val="000000"/>
                </a:solidFill>
                <a:latin typeface="프리젠테이션 8 ExtraBold" pitchFamily="2" charset="-127"/>
                <a:ea typeface="프리젠테이션 8 ExtraBold" pitchFamily="2" charset="-127"/>
                <a:cs typeface="Source Han Sans KR Bold"/>
                <a:sym typeface="Source Han Sans KR Bold"/>
              </a:rPr>
              <a:t>2024</a:t>
            </a:r>
            <a:endParaRPr lang="en-US" sz="4868" b="1" dirty="0">
              <a:solidFill>
                <a:srgbClr val="000000"/>
              </a:solidFill>
              <a:latin typeface="프리젠테이션 8 ExtraBold" pitchFamily="2" charset="-127"/>
              <a:ea typeface="프리젠테이션 8 ExtraBold" pitchFamily="2" charset="-127"/>
              <a:cs typeface="Source Han Sans KR Bold"/>
              <a:sym typeface="Source Han Sans KR Bold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965200" y="5257800"/>
            <a:ext cx="8453120" cy="8335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867"/>
              </a:lnSpc>
              <a:spcBef>
                <a:spcPct val="0"/>
              </a:spcBef>
              <a:spcAft>
                <a:spcPts val="400"/>
              </a:spcAft>
            </a:pPr>
            <a:r>
              <a:rPr lang="ko-KR" altLang="en-US" sz="1600" dirty="0">
                <a:solidFill>
                  <a:srgbClr val="0D0E10"/>
                </a:solidFill>
                <a:latin typeface="프리젠테이션 4 Regular" pitchFamily="2" charset="-127"/>
                <a:ea typeface="프리젠테이션 4 Regular" pitchFamily="2" charset="-127"/>
                <a:cs typeface="Source Han Sans KR"/>
                <a:sym typeface="Source Han Sans KR"/>
              </a:rPr>
              <a:t>빠르게 변하는 업무 환경에서 효율을 높이고 트렌드를 선도하려면 어떤 역량이 필요할까요</a:t>
            </a:r>
            <a:r>
              <a:rPr lang="en-US" altLang="ko-KR" sz="1600" dirty="0">
                <a:solidFill>
                  <a:srgbClr val="0D0E10"/>
                </a:solidFill>
                <a:latin typeface="프리젠테이션 4 Regular" pitchFamily="2" charset="-127"/>
                <a:ea typeface="프리젠테이션 4 Regular" pitchFamily="2" charset="-127"/>
                <a:cs typeface="Source Han Sans KR"/>
                <a:sym typeface="Source Han Sans KR"/>
              </a:rPr>
              <a:t>?</a:t>
            </a:r>
          </a:p>
          <a:p>
            <a:pPr>
              <a:lnSpc>
                <a:spcPts val="1867"/>
              </a:lnSpc>
              <a:spcBef>
                <a:spcPct val="0"/>
              </a:spcBef>
              <a:spcAft>
                <a:spcPts val="400"/>
              </a:spcAft>
            </a:pPr>
            <a:r>
              <a:rPr lang="en-US" altLang="ko-KR" sz="1600" dirty="0">
                <a:solidFill>
                  <a:srgbClr val="0D0E10"/>
                </a:solidFill>
                <a:latin typeface="프리젠테이션 4 Regular" pitchFamily="2" charset="-127"/>
                <a:ea typeface="프리젠테이션 4 Regular" pitchFamily="2" charset="-127"/>
                <a:cs typeface="Source Han Sans KR"/>
                <a:sym typeface="Source Han Sans KR"/>
              </a:rPr>
              <a:t>"SKILL UP WEEK 2024"</a:t>
            </a:r>
            <a:r>
              <a:rPr lang="ko-KR" altLang="en-US" sz="1600" dirty="0">
                <a:solidFill>
                  <a:srgbClr val="0D0E10"/>
                </a:solidFill>
                <a:latin typeface="프리젠테이션 4 Regular" pitchFamily="2" charset="-127"/>
                <a:ea typeface="프리젠테이션 4 Regular" pitchFamily="2" charset="-127"/>
                <a:cs typeface="Source Han Sans KR"/>
                <a:sym typeface="Source Han Sans KR"/>
              </a:rPr>
              <a:t>에서는 최신 </a:t>
            </a:r>
            <a:r>
              <a:rPr lang="en-US" altLang="ko-KR" sz="1600" dirty="0">
                <a:solidFill>
                  <a:srgbClr val="0D0E10"/>
                </a:solidFill>
                <a:latin typeface="프리젠테이션 4 Regular" pitchFamily="2" charset="-127"/>
                <a:ea typeface="프리젠테이션 4 Regular" pitchFamily="2" charset="-127"/>
                <a:cs typeface="Source Han Sans KR"/>
                <a:sym typeface="Source Han Sans KR"/>
              </a:rPr>
              <a:t>AI </a:t>
            </a:r>
            <a:r>
              <a:rPr lang="ko-KR" altLang="en-US" sz="1600" dirty="0">
                <a:solidFill>
                  <a:srgbClr val="0D0E10"/>
                </a:solidFill>
                <a:latin typeface="프리젠테이션 4 Regular" pitchFamily="2" charset="-127"/>
                <a:ea typeface="프리젠테이션 4 Regular" pitchFamily="2" charset="-127"/>
                <a:cs typeface="Source Han Sans KR"/>
                <a:sym typeface="Source Han Sans KR"/>
              </a:rPr>
              <a:t>모델 활용부터 </a:t>
            </a:r>
            <a:r>
              <a:rPr lang="ko-KR" altLang="en-US" sz="1600" dirty="0" err="1">
                <a:solidFill>
                  <a:srgbClr val="0D0E10"/>
                </a:solidFill>
                <a:latin typeface="프리젠테이션 4 Regular" pitchFamily="2" charset="-127"/>
                <a:ea typeface="프리젠테이션 4 Regular" pitchFamily="2" charset="-127"/>
                <a:cs typeface="Source Han Sans KR"/>
                <a:sym typeface="Source Han Sans KR"/>
              </a:rPr>
              <a:t>노션</a:t>
            </a:r>
            <a:r>
              <a:rPr lang="ko-KR" altLang="en-US" sz="1600" dirty="0">
                <a:solidFill>
                  <a:srgbClr val="0D0E10"/>
                </a:solidFill>
                <a:latin typeface="프리젠테이션 4 Regular" pitchFamily="2" charset="-127"/>
                <a:ea typeface="프리젠테이션 4 Regular" pitchFamily="2" charset="-127"/>
                <a:cs typeface="Source Han Sans KR"/>
                <a:sym typeface="Source Han Sans KR"/>
              </a:rPr>
              <a:t> 다이어리</a:t>
            </a:r>
            <a:r>
              <a:rPr lang="en-US" altLang="ko-KR" sz="1600" dirty="0">
                <a:solidFill>
                  <a:srgbClr val="0D0E10"/>
                </a:solidFill>
                <a:latin typeface="프리젠테이션 4 Regular" pitchFamily="2" charset="-127"/>
                <a:ea typeface="프리젠테이션 4 Regular" pitchFamily="2" charset="-127"/>
                <a:cs typeface="Source Han Sans KR"/>
                <a:sym typeface="Source Han Sans KR"/>
              </a:rPr>
              <a:t>, </a:t>
            </a:r>
            <a:r>
              <a:rPr lang="ko-KR" altLang="en-US" sz="1600" dirty="0">
                <a:solidFill>
                  <a:srgbClr val="0D0E10"/>
                </a:solidFill>
                <a:latin typeface="프리젠테이션 4 Regular" pitchFamily="2" charset="-127"/>
                <a:ea typeface="프리젠테이션 4 Regular" pitchFamily="2" charset="-127"/>
                <a:cs typeface="Source Han Sans KR"/>
                <a:sym typeface="Source Han Sans KR"/>
              </a:rPr>
              <a:t>그리고 </a:t>
            </a:r>
            <a:r>
              <a:rPr lang="en-US" altLang="ko-KR" sz="1600" dirty="0">
                <a:solidFill>
                  <a:srgbClr val="0D0E10"/>
                </a:solidFill>
                <a:latin typeface="프리젠테이션 4 Regular" pitchFamily="2" charset="-127"/>
                <a:ea typeface="프리젠테이션 4 Regular" pitchFamily="2" charset="-127"/>
                <a:cs typeface="Source Han Sans KR"/>
                <a:sym typeface="Source Han Sans KR"/>
              </a:rPr>
              <a:t>Office + ChatGPT </a:t>
            </a:r>
            <a:r>
              <a:rPr lang="ko-KR" altLang="en-US" sz="1600" dirty="0">
                <a:solidFill>
                  <a:srgbClr val="0D0E10"/>
                </a:solidFill>
                <a:latin typeface="프리젠테이션 4 Regular" pitchFamily="2" charset="-127"/>
                <a:ea typeface="프리젠테이션 4 Regular" pitchFamily="2" charset="-127"/>
                <a:cs typeface="Source Han Sans KR"/>
                <a:sym typeface="Source Han Sans KR"/>
              </a:rPr>
              <a:t>연계를 통한</a:t>
            </a:r>
          </a:p>
          <a:p>
            <a:pPr>
              <a:lnSpc>
                <a:spcPts val="1867"/>
              </a:lnSpc>
              <a:spcBef>
                <a:spcPct val="0"/>
              </a:spcBef>
              <a:spcAft>
                <a:spcPts val="400"/>
              </a:spcAft>
            </a:pPr>
            <a:r>
              <a:rPr lang="ko-KR" altLang="en-US" sz="1600" dirty="0">
                <a:solidFill>
                  <a:srgbClr val="0D0E10"/>
                </a:solidFill>
                <a:latin typeface="프리젠테이션 4 Regular" pitchFamily="2" charset="-127"/>
                <a:ea typeface="프리젠테이션 4 Regular" pitchFamily="2" charset="-127"/>
                <a:cs typeface="Source Han Sans KR"/>
                <a:sym typeface="Source Han Sans KR"/>
              </a:rPr>
              <a:t>생산성 극대화까지 체계적으로 배울 수 있습니다</a:t>
            </a:r>
            <a:r>
              <a:rPr lang="en-US" altLang="ko-KR" sz="1600" dirty="0">
                <a:solidFill>
                  <a:srgbClr val="0D0E10"/>
                </a:solidFill>
                <a:latin typeface="프리젠테이션 4 Regular" pitchFamily="2" charset="-127"/>
                <a:ea typeface="프리젠테이션 4 Regular" pitchFamily="2" charset="-127"/>
                <a:cs typeface="Source Han Sans KR"/>
                <a:sym typeface="Source Han Sans KR"/>
              </a:rPr>
              <a:t>. 3</a:t>
            </a:r>
            <a:r>
              <a:rPr lang="ko-KR" altLang="en-US" sz="1600" dirty="0">
                <a:solidFill>
                  <a:srgbClr val="0D0E10"/>
                </a:solidFill>
                <a:latin typeface="프리젠테이션 4 Regular" pitchFamily="2" charset="-127"/>
                <a:ea typeface="프리젠테이션 4 Regular" pitchFamily="2" charset="-127"/>
                <a:cs typeface="Source Han Sans KR"/>
                <a:sym typeface="Source Han Sans KR"/>
              </a:rPr>
              <a:t>일 동안 진행되는 라이브 강연에 함께하세요</a:t>
            </a:r>
            <a:r>
              <a:rPr lang="en-US" altLang="ko-KR" sz="1600" dirty="0">
                <a:solidFill>
                  <a:srgbClr val="0D0E10"/>
                </a:solidFill>
                <a:latin typeface="프리젠테이션 4 Regular" pitchFamily="2" charset="-127"/>
                <a:ea typeface="프리젠테이션 4 Regular" pitchFamily="2" charset="-127"/>
                <a:cs typeface="Source Han Sans KR"/>
                <a:sym typeface="Source Han Sans KR"/>
              </a:rPr>
              <a:t>!</a:t>
            </a:r>
            <a:endParaRPr lang="en-US" sz="1600" dirty="0">
              <a:solidFill>
                <a:srgbClr val="0D0E10"/>
              </a:solidFill>
              <a:latin typeface="프리젠테이션 4 Regular" pitchFamily="2" charset="-127"/>
              <a:ea typeface="프리젠테이션 4 Regular" pitchFamily="2" charset="-127"/>
              <a:cs typeface="Source Han Sans KR"/>
              <a:sym typeface="Source Han Sans KR"/>
            </a:endParaRPr>
          </a:p>
        </p:txBody>
      </p:sp>
      <p:sp>
        <p:nvSpPr>
          <p:cNvPr id="9" name="AutoShape 9"/>
          <p:cNvSpPr/>
          <p:nvPr/>
        </p:nvSpPr>
        <p:spPr>
          <a:xfrm>
            <a:off x="922849" y="5084562"/>
            <a:ext cx="7578222" cy="0"/>
          </a:xfrm>
          <a:prstGeom prst="line">
            <a:avLst/>
          </a:prstGeom>
          <a:ln w="19050" cap="flat">
            <a:solidFill>
              <a:srgbClr val="008080">
                <a:alpha val="40000"/>
              </a:srgbClr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ko-KR" altLang="en-US" sz="1200"/>
          </a:p>
        </p:txBody>
      </p:sp>
      <p:pic>
        <p:nvPicPr>
          <p:cNvPr id="11" name="그림 10" descr="폰트, 그래픽, 스크린샷, 로고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59F0D0B9-375F-3D71-0A3F-C3FEB086B9B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7841" y="279400"/>
            <a:ext cx="1280159" cy="4572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66A5CD2-72D1-1743-D553-F1E53C83FD75}"/>
              </a:ext>
            </a:extLst>
          </p:cNvPr>
          <p:cNvSpPr txBox="1"/>
          <p:nvPr/>
        </p:nvSpPr>
        <p:spPr>
          <a:xfrm>
            <a:off x="965200" y="4384754"/>
            <a:ext cx="772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6 SemiBold" pitchFamily="2" charset="-127"/>
                <a:ea typeface="프리젠테이션 6 SemiBold" pitchFamily="2" charset="-127"/>
              </a:rPr>
              <a:t>직장인을 위한 </a:t>
            </a:r>
            <a:r>
              <a:rPr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6 SemiBold" pitchFamily="2" charset="-127"/>
                <a:ea typeface="프리젠테이션 6 SemiBold" pitchFamily="2" charset="-127"/>
              </a:rPr>
              <a:t>AI, </a:t>
            </a:r>
            <a:r>
              <a:rPr lang="ko-KR" altLang="en-US" sz="2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6 SemiBold" pitchFamily="2" charset="-127"/>
                <a:ea typeface="프리젠테이션 6 SemiBold" pitchFamily="2" charset="-127"/>
              </a:rPr>
              <a:t>노션</a:t>
            </a:r>
            <a:r>
              <a:rPr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6 SemiBold" pitchFamily="2" charset="-127"/>
                <a:ea typeface="프리젠테이션 6 SemiBold" pitchFamily="2" charset="-127"/>
              </a:rPr>
              <a:t>, </a:t>
            </a:r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6 SemiBold" pitchFamily="2" charset="-127"/>
                <a:ea typeface="프리젠테이션 6 SemiBold" pitchFamily="2" charset="-127"/>
              </a:rPr>
              <a:t>오피스 실전 활용법과 팁을 한 자리에</a:t>
            </a:r>
            <a:r>
              <a:rPr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6 SemiBold" pitchFamily="2" charset="-127"/>
                <a:ea typeface="프리젠테이션 6 SemiBold" pitchFamily="2" charset="-127"/>
              </a:rPr>
              <a:t>!</a:t>
            </a:r>
            <a:endParaRPr lang="ko-KR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프리젠테이션 6 SemiBold" pitchFamily="2" charset="-127"/>
              <a:ea typeface="프리젠테이션 6 SemiBold" pitchFamily="2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V="1">
            <a:off x="566627" y="448621"/>
            <a:ext cx="11058746" cy="0"/>
          </a:xfrm>
          <a:prstGeom prst="line">
            <a:avLst/>
          </a:prstGeom>
          <a:ln w="19050" cap="flat">
            <a:solidFill>
              <a:srgbClr val="008080">
                <a:alpha val="40000"/>
              </a:srgbClr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ko-KR" altLang="en-US" sz="12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2A3F7F-F34E-ED1B-B901-CA8D10F1F9E5}"/>
              </a:ext>
            </a:extLst>
          </p:cNvPr>
          <p:cNvSpPr txBox="1"/>
          <p:nvPr/>
        </p:nvSpPr>
        <p:spPr>
          <a:xfrm>
            <a:off x="753534" y="881976"/>
            <a:ext cx="11058746" cy="738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lnSpc>
                <a:spcPts val="5599"/>
              </a:lnSpc>
              <a:spcBef>
                <a:spcPct val="0"/>
              </a:spcBef>
            </a:pPr>
            <a:r>
              <a:rPr lang="ko-KR" altLang="en-US" sz="3200" u="none" strike="noStrike" dirty="0">
                <a:solidFill>
                  <a:srgbClr val="339966"/>
                </a:solidFill>
                <a:latin typeface="프리젠테이션 8 ExtraBold" pitchFamily="2" charset="-127"/>
                <a:ea typeface="프리젠테이션 8 ExtraBold" pitchFamily="2" charset="-127"/>
                <a:cs typeface="Source Han Sans KR Bold"/>
                <a:sym typeface="Source Han Sans KR Bold"/>
              </a:rPr>
              <a:t>업무 환경 및 복지 안내</a:t>
            </a:r>
            <a:endParaRPr lang="en-US" altLang="ko-KR" sz="3200" u="none" strike="noStrike" dirty="0">
              <a:solidFill>
                <a:srgbClr val="339966"/>
              </a:solidFill>
              <a:latin typeface="프리젠테이션 8 ExtraBold" pitchFamily="2" charset="-127"/>
              <a:ea typeface="프리젠테이션 8 ExtraBold" pitchFamily="2" charset="-127"/>
              <a:cs typeface="Source Han Sans KR Bold"/>
              <a:sym typeface="Source Han Sans KR Bold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A64187-C9E2-E42D-8B14-CCDA0E4EF004}"/>
              </a:ext>
            </a:extLst>
          </p:cNvPr>
          <p:cNvSpPr txBox="1"/>
          <p:nvPr/>
        </p:nvSpPr>
        <p:spPr>
          <a:xfrm>
            <a:off x="753534" y="1608852"/>
            <a:ext cx="11058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프리젠테이션 6 SemiBold" pitchFamily="2" charset="-127"/>
                <a:ea typeface="프리젠테이션 6 SemiBold" pitchFamily="2" charset="-127"/>
              </a:rPr>
              <a:t>오빠두엑셀 임직원만 누릴 수 있는 특별한 혜택을 확인해보세요</a:t>
            </a: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프리젠테이션 6 SemiBold" pitchFamily="2" charset="-127"/>
                <a:ea typeface="프리젠테이션 6 SemiBold" pitchFamily="2" charset="-127"/>
              </a:rPr>
              <a:t>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497582-31F3-A601-D843-4EF3F04BF935}"/>
              </a:ext>
            </a:extLst>
          </p:cNvPr>
          <p:cNvSpPr txBox="1"/>
          <p:nvPr/>
        </p:nvSpPr>
        <p:spPr>
          <a:xfrm>
            <a:off x="4921248" y="2295275"/>
            <a:ext cx="6441018" cy="388619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오빠두 엑셀에서는 임직원 여러분께</a:t>
            </a:r>
            <a:r>
              <a:rPr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,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ko-KR" sz="2400" dirty="0">
              <a:solidFill>
                <a:schemeClr val="tx1">
                  <a:lumMod val="85000"/>
                  <a:lumOff val="15000"/>
                </a:schemeClr>
              </a:solidFill>
              <a:latin typeface="프리젠테이션 4 Regular" pitchFamily="2" charset="-127"/>
              <a:ea typeface="프리젠테이션 4 Regular" pitchFamily="2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해외 여행 항공권 제공 </a:t>
            </a:r>
            <a:r>
              <a:rPr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(</a:t>
            </a:r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년 </a:t>
            </a:r>
            <a:r>
              <a:rPr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1</a:t>
            </a:r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회</a:t>
            </a:r>
            <a:r>
              <a:rPr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책</a:t>
            </a:r>
            <a:r>
              <a:rPr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/</a:t>
            </a:r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교재 </a:t>
            </a:r>
            <a:r>
              <a:rPr lang="ko-KR" altLang="en-US" sz="2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구매비</a:t>
            </a:r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 제공 </a:t>
            </a:r>
            <a:r>
              <a:rPr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(</a:t>
            </a:r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매월</a:t>
            </a:r>
            <a:r>
              <a:rPr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, </a:t>
            </a:r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최대 </a:t>
            </a:r>
            <a:r>
              <a:rPr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4</a:t>
            </a:r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회</a:t>
            </a:r>
            <a:r>
              <a:rPr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야간 </a:t>
            </a:r>
            <a:r>
              <a:rPr lang="ko-KR" altLang="en-US" sz="2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근무시</a:t>
            </a:r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 </a:t>
            </a:r>
            <a:r>
              <a:rPr lang="ko-KR" altLang="en-US" sz="2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야식비</a:t>
            </a:r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 제공</a:t>
            </a:r>
            <a:endParaRPr lang="en-US" altLang="ko-KR" sz="2400" dirty="0">
              <a:solidFill>
                <a:schemeClr val="tx1">
                  <a:lumMod val="85000"/>
                  <a:lumOff val="15000"/>
                </a:schemeClr>
              </a:solidFill>
              <a:latin typeface="프리젠테이션 4 Regular" pitchFamily="2" charset="-127"/>
              <a:ea typeface="프리젠테이션 4 Regular" pitchFamily="2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2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등등등</a:t>
            </a:r>
            <a:r>
              <a:rPr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…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ko-KR" sz="2400" dirty="0">
              <a:solidFill>
                <a:schemeClr val="tx1">
                  <a:lumMod val="85000"/>
                  <a:lumOff val="15000"/>
                </a:schemeClr>
              </a:solidFill>
              <a:latin typeface="프리젠테이션 4 Regular" pitchFamily="2" charset="-127"/>
              <a:ea typeface="프리젠테이션 4 Regular" pitchFamily="2" charset="-127"/>
            </a:endParaRPr>
          </a:p>
          <a:p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혜택을 제공합니다</a:t>
            </a:r>
            <a:r>
              <a:rPr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</a:rPr>
              <a:t>!</a:t>
            </a:r>
          </a:p>
          <a:p>
            <a:endParaRPr lang="en-US" altLang="ko-KR" sz="2400" dirty="0">
              <a:solidFill>
                <a:schemeClr val="tx1">
                  <a:lumMod val="85000"/>
                  <a:lumOff val="15000"/>
                </a:schemeClr>
              </a:solidFill>
              <a:latin typeface="프리젠테이션 4 Regular" pitchFamily="2" charset="-127"/>
              <a:ea typeface="프리젠테이션 4 Regular" pitchFamily="2" charset="-127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992CCDF5-6CAF-7D6A-9BCA-CFFD70BF6B6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29734" y="2255633"/>
            <a:ext cx="3886200" cy="38862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113</Words>
  <Application>Microsoft Office PowerPoint</Application>
  <PresentationFormat>와이드스크린</PresentationFormat>
  <Paragraphs>15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맑은 고딕</vt:lpstr>
      <vt:lpstr>프리젠테이션 4 Regular</vt:lpstr>
      <vt:lpstr>프리젠테이션 6 SemiBold</vt:lpstr>
      <vt:lpstr>프리젠테이션 8 ExtraBold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오빠두 엑셀</dc:creator>
  <cp:lastModifiedBy>오빠두 엑셀</cp:lastModifiedBy>
  <cp:revision>7</cp:revision>
  <dcterms:created xsi:type="dcterms:W3CDTF">2024-12-28T09:28:46Z</dcterms:created>
  <dcterms:modified xsi:type="dcterms:W3CDTF">2024-12-28T10:36:03Z</dcterms:modified>
</cp:coreProperties>
</file>